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845575446079761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layout>
                <c:manualLayout>
                  <c:x val="-5.7825997475690318E-2"/>
                  <c:y val="4.0700605915582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7706447917444508E-2"/>
                  <c:y val="4.296175068867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369498106767788E-2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032548296090964E-2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2548296091069E-2"/>
                  <c:y val="3.8439461142494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565199495138062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46734880095279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467348800953004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879344917959935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2"/>
                <c:pt idx="0">
                  <c:v>на 01.01.2026</c:v>
                </c:pt>
                <c:pt idx="1">
                  <c:v>на 01.02.2026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-2.2000000000000002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30398990276125E-2"/>
                  <c:y val="-2.2613228159833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6738996213536531E-3"/>
                  <c:y val="-4.0700605915582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576048927168435E-2"/>
                  <c:y val="2.7133737277054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358648674737414E-2"/>
                  <c:y val="3.843946114249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684749053383866E-2"/>
                  <c:y val="-4.070060591558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0239099116491611E-2"/>
                  <c:y val="3.1656026823230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0239099116491611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239099116491504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2"/>
                <c:pt idx="0">
                  <c:v>на 01.01.2026</c:v>
                </c:pt>
                <c:pt idx="1">
                  <c:v>на 01.02.2026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-1.9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420288"/>
        <c:axId val="92914816"/>
      </c:lineChart>
      <c:catAx>
        <c:axId val="105420288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92914816"/>
        <c:crosses val="autoZero"/>
        <c:auto val="1"/>
        <c:lblAlgn val="ctr"/>
        <c:lblOffset val="100"/>
        <c:noMultiLvlLbl val="0"/>
      </c:catAx>
      <c:valAx>
        <c:axId val="9291481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05420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52592744704141"/>
          <c:y val="1.4976434242349141E-2"/>
          <c:w val="7.8838576223771134E-2"/>
          <c:h val="9.272295955720019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02660531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265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 на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</a:t>
            </a:r>
            <a:r>
              <a:rPr lang="en-US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12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51</cp:revision>
  <dcterms:created xsi:type="dcterms:W3CDTF">2023-08-08T05:04:19Z</dcterms:created>
  <dcterms:modified xsi:type="dcterms:W3CDTF">2026-02-13T10:11:45Z</dcterms:modified>
</cp:coreProperties>
</file>